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80000"/>
            <a:ext cx="9719280" cy="70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 стражданнях і тузі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наш Господь був на хресті.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поніс туди всі болі і гріхи.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– Предвічний і Святий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всіх людей так полюбив…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Свою Кров за всіх людей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проливав. 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80000"/>
            <a:ext cx="9719280" cy="70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Знаю, Кров Христа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за мене теж лилась…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Кров Христа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захистить моє життя!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Кров Христа –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омиває від гріха,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Сила, що рятує нас –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Кров Христа!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Кров Христа!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80000"/>
            <a:ext cx="9719280" cy="70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 немов мале Ягня,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став Він жертвою за нас,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Його Кров з хреста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лилася за людей…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Кров змиває всі гріхи і рятує від діл тьми.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Кожен день, в молитві, кличу до Христа!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80000"/>
            <a:ext cx="9719280" cy="70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Знаю, Кров Христа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за  тебе теж лилась…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Кров Христа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захистить твоє життя!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Кров Христа –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омиває від гріха,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Сила, що рятує нас –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Кров Христа!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Кров Христа!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2021-08-06T20:00:26Z</dcterms:created>
  <dc:creator/>
  <dc:description/>
  <dc:language>uk-UA</dc:language>
  <cp:lastModifiedBy/>
  <dcterms:modified xsi:type="dcterms:W3CDTF">2021-08-06T20:10:18Z</dcterms:modified>
  <cp:revision>3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